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39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BB8D-8818-CC42-9A1D-DB774E203643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CB6E-A88E-C646-A551-DE04AF31B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9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BB8D-8818-CC42-9A1D-DB774E203643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CB6E-A88E-C646-A551-DE04AF31B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7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BB8D-8818-CC42-9A1D-DB774E203643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CB6E-A88E-C646-A551-DE04AF31B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9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BB8D-8818-CC42-9A1D-DB774E203643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CB6E-A88E-C646-A551-DE04AF31B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5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BB8D-8818-CC42-9A1D-DB774E203643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CB6E-A88E-C646-A551-DE04AF31B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4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BB8D-8818-CC42-9A1D-DB774E203643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CB6E-A88E-C646-A551-DE04AF31B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599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BB8D-8818-CC42-9A1D-DB774E203643}" type="datetimeFigureOut">
              <a:rPr lang="en-US" smtClean="0"/>
              <a:t>9/15/14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CB6E-A88E-C646-A551-DE04AF31B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9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BB8D-8818-CC42-9A1D-DB774E203643}" type="datetimeFigureOut">
              <a:rPr lang="en-US" smtClean="0"/>
              <a:t>9/15/14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CB6E-A88E-C646-A551-DE04AF31B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6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BB8D-8818-CC42-9A1D-DB774E203643}" type="datetimeFigureOut">
              <a:rPr lang="en-US" smtClean="0"/>
              <a:t>9/15/14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CB6E-A88E-C646-A551-DE04AF31B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99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BB8D-8818-CC42-9A1D-DB774E203643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CB6E-A88E-C646-A551-DE04AF31B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6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BB8D-8818-CC42-9A1D-DB774E203643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1CB6E-A88E-C646-A551-DE04AF31B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5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BBB8D-8818-CC42-9A1D-DB774E203643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1CB6E-A88E-C646-A551-DE04AF31B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8660"/>
            <a:ext cx="9144000" cy="827927"/>
          </a:xfrm>
        </p:spPr>
        <p:txBody>
          <a:bodyPr>
            <a:noAutofit/>
          </a:bodyPr>
          <a:lstStyle/>
          <a:p>
            <a:r>
              <a:rPr lang="en-US" sz="3200" dirty="0" smtClean="0"/>
              <a:t>Tuesday afternoon Breakout </a:t>
            </a:r>
            <a:br>
              <a:rPr lang="en-US" sz="3200" dirty="0" smtClean="0"/>
            </a:br>
            <a:r>
              <a:rPr lang="en-US" sz="3200" dirty="0" smtClean="0"/>
              <a:t>Group: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310613"/>
              </p:ext>
            </p:extLst>
          </p:nvPr>
        </p:nvGraphicFramePr>
        <p:xfrm>
          <a:off x="552824" y="956233"/>
          <a:ext cx="7981576" cy="5562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5394"/>
                <a:gridCol w="1995394"/>
                <a:gridCol w="1995394"/>
                <a:gridCol w="1995394"/>
              </a:tblGrid>
              <a:tr h="663429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</a:t>
                      </a:r>
                      <a:r>
                        <a:rPr lang="en-US" baseline="0" dirty="0" smtClean="0"/>
                        <a:t> involved and/or what’s needed?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Timeframe for 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 notes or issues about activity</a:t>
                      </a:r>
                      <a:endParaRPr lang="en-US" dirty="0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022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660295"/>
              </p:ext>
            </p:extLst>
          </p:nvPr>
        </p:nvGraphicFramePr>
        <p:xfrm>
          <a:off x="552824" y="896469"/>
          <a:ext cx="7981576" cy="5562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5394"/>
                <a:gridCol w="1995394"/>
                <a:gridCol w="1995394"/>
                <a:gridCol w="1995394"/>
              </a:tblGrid>
              <a:tr h="663429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</a:t>
                      </a:r>
                      <a:r>
                        <a:rPr lang="en-US" baseline="0" dirty="0" smtClean="0"/>
                        <a:t> involved and/or what’s needed?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Timeframe for 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 notes or issues about activity</a:t>
                      </a:r>
                      <a:endParaRPr lang="en-US" dirty="0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6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604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39</Words>
  <Application>Microsoft Macintosh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Tuesday afternoon Breakout  Group:</vt:lpstr>
      <vt:lpstr>PowerPoint Presentation</vt:lpstr>
    </vt:vector>
  </TitlesOfParts>
  <Company>ARCUS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afternoon Breakout Group</dc:title>
  <dc:creator>Helen Wiggins</dc:creator>
  <cp:lastModifiedBy>Helen Wiggins</cp:lastModifiedBy>
  <cp:revision>2</cp:revision>
  <dcterms:created xsi:type="dcterms:W3CDTF">2014-09-15T23:28:11Z</dcterms:created>
  <dcterms:modified xsi:type="dcterms:W3CDTF">2014-09-15T23:38:22Z</dcterms:modified>
</cp:coreProperties>
</file>